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19800" cy="33281620"/>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9" d="100"/>
          <a:sy n="19" d="100"/>
        </p:scale>
        <p:origin x="2702"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5"/>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5"/>
            </a:lvl1pPr>
            <a:lvl2pPr marL="935990" indent="0" algn="ctr">
              <a:buNone/>
              <a:defRPr sz="4095"/>
            </a:lvl2pPr>
            <a:lvl3pPr marL="1871980" indent="0" algn="ctr">
              <a:buNone/>
              <a:defRPr sz="3685"/>
            </a:lvl3pPr>
            <a:lvl4pPr marL="2807970" indent="0" algn="ctr">
              <a:buNone/>
              <a:defRPr sz="3275"/>
            </a:lvl4pPr>
            <a:lvl5pPr marL="3743960" indent="0" algn="ctr">
              <a:buNone/>
              <a:defRPr sz="3275"/>
            </a:lvl5pPr>
            <a:lvl6pPr marL="4679950" indent="0" algn="ctr">
              <a:buNone/>
              <a:defRPr sz="3275"/>
            </a:lvl6pPr>
            <a:lvl7pPr marL="5615940" indent="0" algn="ctr">
              <a:buNone/>
              <a:defRPr sz="3275"/>
            </a:lvl7pPr>
            <a:lvl8pPr marL="6551930" indent="0" algn="ctr">
              <a:buNone/>
              <a:defRPr sz="3275"/>
            </a:lvl8pPr>
            <a:lvl9pPr marL="7487920" indent="0" algn="ctr">
              <a:buNone/>
              <a:defRPr sz="327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5"/>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5">
                <a:solidFill>
                  <a:schemeClr val="tx1"/>
                </a:solidFill>
              </a:defRPr>
            </a:lvl1pPr>
            <a:lvl2pPr marL="935990" indent="0">
              <a:buNone/>
              <a:defRPr sz="4095">
                <a:solidFill>
                  <a:schemeClr val="tx1">
                    <a:tint val="75000"/>
                  </a:schemeClr>
                </a:solidFill>
              </a:defRPr>
            </a:lvl2pPr>
            <a:lvl3pPr marL="1871980" indent="0">
              <a:buNone/>
              <a:defRPr sz="3685">
                <a:solidFill>
                  <a:schemeClr val="tx1">
                    <a:tint val="75000"/>
                  </a:schemeClr>
                </a:solidFill>
              </a:defRPr>
            </a:lvl3pPr>
            <a:lvl4pPr marL="2807970" indent="0">
              <a:buNone/>
              <a:defRPr sz="3275">
                <a:solidFill>
                  <a:schemeClr val="tx1">
                    <a:tint val="75000"/>
                  </a:schemeClr>
                </a:solidFill>
              </a:defRPr>
            </a:lvl4pPr>
            <a:lvl5pPr marL="3743960" indent="0">
              <a:buNone/>
              <a:defRPr sz="3275">
                <a:solidFill>
                  <a:schemeClr val="tx1">
                    <a:tint val="75000"/>
                  </a:schemeClr>
                </a:solidFill>
              </a:defRPr>
            </a:lvl5pPr>
            <a:lvl6pPr marL="4679950" indent="0">
              <a:buNone/>
              <a:defRPr sz="3275">
                <a:solidFill>
                  <a:schemeClr val="tx1">
                    <a:tint val="75000"/>
                  </a:schemeClr>
                </a:solidFill>
              </a:defRPr>
            </a:lvl6pPr>
            <a:lvl7pPr marL="5615940" indent="0">
              <a:buNone/>
              <a:defRPr sz="3275">
                <a:solidFill>
                  <a:schemeClr val="tx1">
                    <a:tint val="75000"/>
                  </a:schemeClr>
                </a:solidFill>
              </a:defRPr>
            </a:lvl7pPr>
            <a:lvl8pPr marL="6551930" indent="0">
              <a:buNone/>
              <a:defRPr sz="3275">
                <a:solidFill>
                  <a:schemeClr val="tx1">
                    <a:tint val="75000"/>
                  </a:schemeClr>
                </a:solidFill>
              </a:defRPr>
            </a:lvl8pPr>
            <a:lvl9pPr marL="7487920" indent="0">
              <a:buNone/>
              <a:defRPr sz="327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0"/>
            </a:lvl1pPr>
            <a:lvl2pPr>
              <a:defRPr sz="5730"/>
            </a:lvl2pPr>
            <a:lvl3pPr>
              <a:defRPr sz="4915"/>
            </a:lvl3pPr>
            <a:lvl4pPr>
              <a:defRPr sz="4095"/>
            </a:lvl4pPr>
            <a:lvl5pPr>
              <a:defRPr sz="4095"/>
            </a:lvl5pPr>
            <a:lvl6pPr>
              <a:defRPr sz="4095"/>
            </a:lvl6pPr>
            <a:lvl7pPr>
              <a:defRPr sz="4095"/>
            </a:lvl7pPr>
            <a:lvl8pPr>
              <a:defRPr sz="4095"/>
            </a:lvl8pPr>
            <a:lvl9pPr>
              <a:defRPr sz="409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0"/>
            </a:lvl1pPr>
            <a:lvl2pPr marL="935990" indent="0">
              <a:buNone/>
              <a:defRPr sz="5730"/>
            </a:lvl2pPr>
            <a:lvl3pPr marL="1871980" indent="0">
              <a:buNone/>
              <a:defRPr sz="4915"/>
            </a:lvl3pPr>
            <a:lvl4pPr marL="2807970" indent="0">
              <a:buNone/>
              <a:defRPr sz="4095"/>
            </a:lvl4pPr>
            <a:lvl5pPr marL="3743960" indent="0">
              <a:buNone/>
              <a:defRPr sz="4095"/>
            </a:lvl5pPr>
            <a:lvl6pPr marL="4679950" indent="0">
              <a:buNone/>
              <a:defRPr sz="4095"/>
            </a:lvl6pPr>
            <a:lvl7pPr marL="5615940" indent="0">
              <a:buNone/>
              <a:defRPr sz="4095"/>
            </a:lvl7pPr>
            <a:lvl8pPr marL="6551930" indent="0">
              <a:buNone/>
              <a:defRPr sz="4095"/>
            </a:lvl8pPr>
            <a:lvl9pPr marL="7487920" indent="0">
              <a:buNone/>
              <a:defRPr sz="4095"/>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5">
                <a:solidFill>
                  <a:schemeClr val="tx1">
                    <a:tint val="75000"/>
                  </a:schemeClr>
                </a:solidFill>
              </a:defRPr>
            </a:lvl1p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5">
                <a:solidFill>
                  <a:schemeClr val="tx1">
                    <a:tint val="75000"/>
                  </a:schemeClr>
                </a:solidFill>
              </a:defRPr>
            </a:lvl1pPr>
          </a:lstStyle>
          <a:p>
            <a:fld id="{55537C3B-0739-4EDE-9ABD-B9C254CA1D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1980" rtl="0" eaLnBrk="1" latinLnBrk="0" hangingPunct="1">
        <a:lnSpc>
          <a:spcPct val="90000"/>
        </a:lnSpc>
        <a:spcBef>
          <a:spcPct val="0"/>
        </a:spcBef>
        <a:buNone/>
        <a:defRPr sz="9010" kern="1200">
          <a:solidFill>
            <a:schemeClr val="tx1"/>
          </a:solidFill>
          <a:latin typeface="+mj-lt"/>
          <a:ea typeface="+mj-ea"/>
          <a:cs typeface="+mj-cs"/>
        </a:defRPr>
      </a:lvl1pPr>
    </p:titleStyle>
    <p:bodyStyle>
      <a:lvl1pPr marL="467995" indent="-467995" algn="l" defTabSz="1871980" rtl="0" eaLnBrk="1" latinLnBrk="0" hangingPunct="1">
        <a:lnSpc>
          <a:spcPct val="90000"/>
        </a:lnSpc>
        <a:spcBef>
          <a:spcPts val="2045"/>
        </a:spcBef>
        <a:buFont typeface="Arial" panose="020B0604020202020204" pitchFamily="34" charset="0"/>
        <a:buChar char="•"/>
        <a:defRPr sz="5730" kern="1200">
          <a:solidFill>
            <a:schemeClr val="tx1"/>
          </a:solidFill>
          <a:latin typeface="+mn-lt"/>
          <a:ea typeface="+mn-ea"/>
          <a:cs typeface="+mn-cs"/>
        </a:defRPr>
      </a:lvl1pPr>
      <a:lvl2pPr marL="1403985" indent="-467995" algn="l" defTabSz="1871980" rtl="0" eaLnBrk="1" latinLnBrk="0" hangingPunct="1">
        <a:lnSpc>
          <a:spcPct val="90000"/>
        </a:lnSpc>
        <a:spcBef>
          <a:spcPts val="1025"/>
        </a:spcBef>
        <a:buFont typeface="Arial" panose="020B0604020202020204" pitchFamily="34" charset="0"/>
        <a:buChar char="•"/>
        <a:defRPr sz="4915" kern="1200">
          <a:solidFill>
            <a:schemeClr val="tx1"/>
          </a:solidFill>
          <a:latin typeface="+mn-lt"/>
          <a:ea typeface="+mn-ea"/>
          <a:cs typeface="+mn-cs"/>
        </a:defRPr>
      </a:lvl2pPr>
      <a:lvl3pPr marL="2339975" indent="-467995" algn="l" defTabSz="1871980" rtl="0" eaLnBrk="1" latinLnBrk="0" hangingPunct="1">
        <a:lnSpc>
          <a:spcPct val="90000"/>
        </a:lnSpc>
        <a:spcBef>
          <a:spcPts val="1025"/>
        </a:spcBef>
        <a:buFont typeface="Arial" panose="020B0604020202020204" pitchFamily="34" charset="0"/>
        <a:buChar char="•"/>
        <a:defRPr sz="4095" kern="1200">
          <a:solidFill>
            <a:schemeClr val="tx1"/>
          </a:solidFill>
          <a:latin typeface="+mn-lt"/>
          <a:ea typeface="+mn-ea"/>
          <a:cs typeface="+mn-cs"/>
        </a:defRPr>
      </a:lvl3pPr>
      <a:lvl4pPr marL="327596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4pPr>
      <a:lvl5pPr marL="421195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5pPr>
      <a:lvl6pPr marL="514794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393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1992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591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80" rtl="0" eaLnBrk="1" latinLnBrk="0" hangingPunct="1">
        <a:defRPr sz="3685" kern="1200">
          <a:solidFill>
            <a:schemeClr val="tx1"/>
          </a:solidFill>
          <a:latin typeface="+mn-lt"/>
          <a:ea typeface="+mn-ea"/>
          <a:cs typeface="+mn-cs"/>
        </a:defRPr>
      </a:lvl1pPr>
      <a:lvl2pPr marL="935990" algn="l" defTabSz="1871980" rtl="0" eaLnBrk="1" latinLnBrk="0" hangingPunct="1">
        <a:defRPr sz="3685" kern="1200">
          <a:solidFill>
            <a:schemeClr val="tx1"/>
          </a:solidFill>
          <a:latin typeface="+mn-lt"/>
          <a:ea typeface="+mn-ea"/>
          <a:cs typeface="+mn-cs"/>
        </a:defRPr>
      </a:lvl2pPr>
      <a:lvl3pPr marL="1871980" algn="l" defTabSz="1871980" rtl="0" eaLnBrk="1" latinLnBrk="0" hangingPunct="1">
        <a:defRPr sz="3685" kern="1200">
          <a:solidFill>
            <a:schemeClr val="tx1"/>
          </a:solidFill>
          <a:latin typeface="+mn-lt"/>
          <a:ea typeface="+mn-ea"/>
          <a:cs typeface="+mn-cs"/>
        </a:defRPr>
      </a:lvl3pPr>
      <a:lvl4pPr marL="2807970" algn="l" defTabSz="1871980" rtl="0" eaLnBrk="1" latinLnBrk="0" hangingPunct="1">
        <a:defRPr sz="3685" kern="1200">
          <a:solidFill>
            <a:schemeClr val="tx1"/>
          </a:solidFill>
          <a:latin typeface="+mn-lt"/>
          <a:ea typeface="+mn-ea"/>
          <a:cs typeface="+mn-cs"/>
        </a:defRPr>
      </a:lvl4pPr>
      <a:lvl5pPr marL="3743960" algn="l" defTabSz="1871980" rtl="0" eaLnBrk="1" latinLnBrk="0" hangingPunct="1">
        <a:defRPr sz="3685" kern="1200">
          <a:solidFill>
            <a:schemeClr val="tx1"/>
          </a:solidFill>
          <a:latin typeface="+mn-lt"/>
          <a:ea typeface="+mn-ea"/>
          <a:cs typeface="+mn-cs"/>
        </a:defRPr>
      </a:lvl5pPr>
      <a:lvl6pPr marL="4679950" algn="l" defTabSz="1871980" rtl="0" eaLnBrk="1" latinLnBrk="0" hangingPunct="1">
        <a:defRPr sz="3685" kern="1200">
          <a:solidFill>
            <a:schemeClr val="tx1"/>
          </a:solidFill>
          <a:latin typeface="+mn-lt"/>
          <a:ea typeface="+mn-ea"/>
          <a:cs typeface="+mn-cs"/>
        </a:defRPr>
      </a:lvl6pPr>
      <a:lvl7pPr marL="5615940" algn="l" defTabSz="1871980" rtl="0" eaLnBrk="1" latinLnBrk="0" hangingPunct="1">
        <a:defRPr sz="3685" kern="1200">
          <a:solidFill>
            <a:schemeClr val="tx1"/>
          </a:solidFill>
          <a:latin typeface="+mn-lt"/>
          <a:ea typeface="+mn-ea"/>
          <a:cs typeface="+mn-cs"/>
        </a:defRPr>
      </a:lvl7pPr>
      <a:lvl8pPr marL="6551930" algn="l" defTabSz="1871980" rtl="0" eaLnBrk="1" latinLnBrk="0" hangingPunct="1">
        <a:defRPr sz="3685" kern="1200">
          <a:solidFill>
            <a:schemeClr val="tx1"/>
          </a:solidFill>
          <a:latin typeface="+mn-lt"/>
          <a:ea typeface="+mn-ea"/>
          <a:cs typeface="+mn-cs"/>
        </a:defRPr>
      </a:lvl8pPr>
      <a:lvl9pPr marL="7487920" algn="l" defTabSz="187198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pic>
        <p:nvPicPr>
          <p:cNvPr id="3" name="图片 2" descr="E:/HM/HM/金陵放射肿瘤/电子壁报页眉 拷贝.jpg电子壁报页眉 拷贝"/>
          <p:cNvPicPr>
            <a:picLocks noChangeAspect="1"/>
          </p:cNvPicPr>
          <p:nvPr/>
        </p:nvPicPr>
        <p:blipFill>
          <a:blip r:embed="rId3"/>
          <a:srcRect t="27" b="27"/>
          <a:stretch>
            <a:fillRect/>
          </a:stretch>
        </p:blipFill>
        <p:spPr>
          <a:xfrm>
            <a:off x="0" y="1238"/>
            <a:ext cx="18719800" cy="4125024"/>
          </a:xfrm>
          <a:prstGeom prst="rect">
            <a:avLst/>
          </a:prstGeom>
        </p:spPr>
      </p:pic>
    </p:spTree>
  </p:cSld>
  <p:clrMapOvr>
    <a:masterClrMapping/>
  </p:clrMapOvr>
</p:sld>
</file>

<file path=ppt/tags/tag1.xml><?xml version="1.0" encoding="utf-8"?>
<p:tagLst xmlns:p="http://schemas.openxmlformats.org/presentationml/2006/main">
  <p:tag name="COMMONDATA" val="eyJoZGlkIjoiYzJmODZiNzBiZGViZTUzMGVkYjE2ZGEyMzNkNDE4ZjYifQ=="/>
  <p:tag name="commondata" val="eyJoZGlkIjoiYjFkOGRjNjY1MzE3ODIyNmVkMGNmZThhZjAzYzNiM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1688</Words>
  <Application>WPS 演示</Application>
  <PresentationFormat>自定义</PresentationFormat>
  <Paragraphs>23</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宋体</vt:lpstr>
      <vt:lpstr>Wingdings</vt:lpstr>
      <vt:lpstr>黑体</vt:lpstr>
      <vt:lpstr>Calibri</vt:lpstr>
      <vt:lpstr>等线</vt:lpstr>
      <vt:lpstr>微软雅黑</vt:lpstr>
      <vt:lpstr>Arial Unicode MS</vt:lpstr>
      <vt:lpstr>等线 Light</vt:lpstr>
      <vt:lpstr>Calibri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七支</cp:lastModifiedBy>
  <cp:revision>12</cp:revision>
  <dcterms:created xsi:type="dcterms:W3CDTF">2022-08-22T02:26:00Z</dcterms:created>
  <dcterms:modified xsi:type="dcterms:W3CDTF">2025-11-07T07:41:50Z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37567E7276644911896C197F97E7F270_12</vt:lpwstr>
  </property>
  <property fmtid="{D5CDD505-2E9C-101B-9397-08002B2CF9AE}" pid="3" name="KSOProductBuildVer">
    <vt:lpwstr>2052-12.1.0.23542</vt:lpwstr>
  </property>
</Properties>
</file>