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E0D910-8DC4-8471-2F2F-91CAA67FA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736E1B-91D9-5988-62AD-A7E27FC29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FA4418-664F-9071-CD50-2BE95AD9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793699-67EA-4BAF-B6BD-E27E3097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7D4D-7975-4EAA-06D4-DC2F940C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4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BBE2F-B21C-D481-C36E-B5A086DC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81EC93-6BEF-72AE-BF8F-76A6A5E8B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49EBC1-9C2B-36CD-F3BB-7F8AC017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13D0F-649A-C112-DEF1-048D9ABC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0FE91F-0FA5-25A1-CB7C-C63645B7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57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B939319-9944-9025-6E65-D3AC7CB85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3B39C1-EAB5-0852-82F3-61C63851C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8EB65D-C112-6575-D3EF-8FF9F347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68DF36-071B-2DF1-8C94-ADC0635C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AB20A9-348D-11D4-6DC0-28A4C933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7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DBEECD-504B-8BE0-3EA8-4F5C90F8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E8AD50-D671-387B-FDE6-B0B05DE65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6A3EBF-CEAB-F2CA-FB98-8583C00C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F799F7-7053-CD42-0199-914E22AD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90F680-E512-4E8F-4491-83ECBE9D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D31D3-C83A-AFFD-A2E4-04919982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E95268-C248-DD5A-1FD5-820B76D1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A5D4B-1E2D-69DE-A625-FDF6976F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103B6E-22E5-303D-702C-50F72EF8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8844E5-E74E-9E30-B4D9-19629A38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66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5836D-2EC7-52E4-0481-40000A6C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EF9A9D-44DA-168A-D6F0-6E8866201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373883-6D6B-5BD3-66AB-0E3320FD3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79486C-6DB8-1C8C-30CC-2E8327C1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57117C-C2C5-E228-6B54-F6059D7E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4BAC10-795B-23A6-588F-C745E167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1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386A7-C300-D0EC-52D4-BCDF8CBB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821B4-9884-E8E7-19A8-437ECAE0C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25EED7-0689-4363-911D-86640B97C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A5E4B9-2E7A-2FB3-056D-597CCBAFA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FA16EA-2E3E-F5DD-34A8-A9ACD6742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EE4E41-E126-B083-671C-2D0F6C7A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4ADF3B-121A-F0FD-E044-77842400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329E9D-4845-3020-05C9-4C9E2502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19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E4B0FB-ECAB-699E-29F6-48D7D0E8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0D8B3F-B6C3-8FFD-D068-B7907B45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1F2528-3F7A-BE4C-270D-F93E725B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5DA26C-E90A-F02D-6C4A-88791BA3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59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9E3EF9-D4FE-15D4-B4B2-B59CCD47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A661EC-1F2D-AA98-386D-F4D0554F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6F6DCD-25BA-575D-4A63-D5830799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64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30BD46-4FD8-BA63-3BA0-D7AAA076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190346-A51C-EE99-B16E-E2CC8D797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F4EB1D-33B2-3352-56EB-3745C9E00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7C96C2-DCAC-DCA6-E1E1-EB555E2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E1AAD4-DA4B-255D-08B7-7163AF4E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0708CF-A5D9-64DF-FE60-08B2FFE3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37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32060-B4F8-367E-EBF4-7438D077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7B7B985-29B2-C924-97B5-096754ED9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C9934-3584-6170-11C0-2B76DAA58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699BB7-9EE5-3E3C-8D1C-F28A1802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1654FC-3CFF-FD50-6F02-F589AEBB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8D9EDD-F94E-466E-DB8B-9D5767C6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83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0C8135-4EDA-A969-BF39-67585619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B56649-788C-207C-FADA-C0532330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FC5849-1FA0-98C7-93BD-B91A0C3BD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A252-99EB-4A40-94AB-341FD654D74F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9614F-9EBD-6A97-372F-D5449B3E1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256417-59F1-F630-D94F-2A2AF7BF5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2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FDCE7-7CCA-2310-7770-2B8D20671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10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8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575EA-457F-73C7-DF3F-520A4B26C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92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2025-07-23T08:20:28Z</dcterms:created>
  <dcterms:modified xsi:type="dcterms:W3CDTF">2025-07-23T08:21:43Z</dcterms:modified>
</cp:coreProperties>
</file>