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8719800" cy="33281938"/>
  <p:notesSz cx="6858000" cy="9144000"/>
  <p:custDataLst>
    <p:tags r:id="rId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7" d="100"/>
          <a:sy n="17" d="100"/>
        </p:scale>
        <p:origin x="2678"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2025/4/30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t>2025/4/30</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YzJmODZiNzBiZGViZTUzMGVkYjE2ZGEyMzNkNDE4ZjY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1081</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涛 蒋</cp:lastModifiedBy>
  <cp:revision>10</cp:revision>
  <dcterms:created xsi:type="dcterms:W3CDTF">2022-08-22T02:26:00Z</dcterms:created>
  <dcterms:modified xsi:type="dcterms:W3CDTF">2025-04-30T07:16:44Z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37567E7276644911896C197F97E7F270_12</vt:lpwstr>
  </property>
  <property fmtid="{D5CDD505-2E9C-101B-9397-08002B2CF9AE}" pid="3" name="KSOProductBuildVer">
    <vt:lpwstr>2052-12.1.0.16929</vt:lpwstr>
  </property>
</Properties>
</file>