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8719800" cy="33281938"/>
  <p:notesSz cx="6858000" cy="9144000"/>
  <p:custDataLst>
    <p:tags r:id="rId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23" d="100"/>
          <a:sy n="23" d="100"/>
        </p:scale>
        <p:origin x="27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6EA5E53C-F900-4979-BDC4-92CE6C21A1C9}" type="datetimeFigureOut">
              <a:rPr lang="zh-CN" altLang="en-US" smtClean="0"/>
              <a:t>2025/5/22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t>2025/5/22</a:t>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YzJmODZiNzBiZGViZTUzMGVkYjE2ZGEyMzNkNDE4ZjY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TotalTime>
  <Words>1081</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vt:i4>
      </vt:variant>
    </vt:vector>
  </HeadingPairs>
  <TitlesOfParts>
    <vt:vector size="6" baseType="lpstr">
      <vt:lpstr>黑体</vt:lpstr>
      <vt:lpstr>Arial</vt:lpstr>
      <vt:lpstr>Calibri</vt:lpstr>
      <vt:lpstr>Calibri Light</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qiao hy</cp:lastModifiedBy>
  <cp:revision>11</cp:revision>
  <dcterms:created xsi:type="dcterms:W3CDTF">2022-08-22T02:26:00Z</dcterms:created>
  <dcterms:modified xsi:type="dcterms:W3CDTF">2025-05-22T07:42:43Z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37567E7276644911896C197F97E7F270_12</vt:lpwstr>
  </property>
  <property fmtid="{D5CDD505-2E9C-101B-9397-08002B2CF9AE}" pid="3" name="KSOProductBuildVer">
    <vt:lpwstr>2052-12.1.0.16929</vt:lpwstr>
  </property>
</Properties>
</file>